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65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Pfister" initials="BP" lastIdx="1" clrIdx="0">
    <p:extLst>
      <p:ext uri="{19B8F6BF-5375-455C-9EA6-DF929625EA0E}">
        <p15:presenceInfo xmlns:p15="http://schemas.microsoft.com/office/powerpoint/2012/main" userId="50325a12a686df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BCB87-E647-469C-94E2-EE4845B93CFC}" v="5" dt="2021-03-19T22:27:58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Pfister" userId="50325a12a686df25" providerId="LiveId" clId="{7A2BCB87-E647-469C-94E2-EE4845B93CFC}"/>
    <pc:docChg chg="undo custSel addSld delSld modSld">
      <pc:chgData name="Barbara Pfister" userId="50325a12a686df25" providerId="LiveId" clId="{7A2BCB87-E647-469C-94E2-EE4845B93CFC}" dt="2021-03-19T22:46:18.444" v="1864" actId="20577"/>
      <pc:docMkLst>
        <pc:docMk/>
      </pc:docMkLst>
      <pc:sldChg chg="modSp mod">
        <pc:chgData name="Barbara Pfister" userId="50325a12a686df25" providerId="LiveId" clId="{7A2BCB87-E647-469C-94E2-EE4845B93CFC}" dt="2021-03-19T22:14:13.677" v="156" actId="1076"/>
        <pc:sldMkLst>
          <pc:docMk/>
          <pc:sldMk cId="758391673" sldId="256"/>
        </pc:sldMkLst>
        <pc:spChg chg="mod">
          <ac:chgData name="Barbara Pfister" userId="50325a12a686df25" providerId="LiveId" clId="{7A2BCB87-E647-469C-94E2-EE4845B93CFC}" dt="2021-03-19T22:14:13.677" v="156" actId="1076"/>
          <ac:spMkLst>
            <pc:docMk/>
            <pc:sldMk cId="758391673" sldId="256"/>
            <ac:spMk id="3" creationId="{DF8C512A-3546-41F0-B6FA-CE66F7E64326}"/>
          </ac:spMkLst>
        </pc:spChg>
      </pc:sldChg>
      <pc:sldChg chg="del">
        <pc:chgData name="Barbara Pfister" userId="50325a12a686df25" providerId="LiveId" clId="{7A2BCB87-E647-469C-94E2-EE4845B93CFC}" dt="2021-03-19T22:14:38.955" v="157" actId="2696"/>
        <pc:sldMkLst>
          <pc:docMk/>
          <pc:sldMk cId="3434312602" sldId="257"/>
        </pc:sldMkLst>
      </pc:sldChg>
      <pc:sldChg chg="delSp modSp mod">
        <pc:chgData name="Barbara Pfister" userId="50325a12a686df25" providerId="LiveId" clId="{7A2BCB87-E647-469C-94E2-EE4845B93CFC}" dt="2021-03-19T22:37:53.083" v="1167" actId="20577"/>
        <pc:sldMkLst>
          <pc:docMk/>
          <pc:sldMk cId="1655387887" sldId="258"/>
        </pc:sldMkLst>
        <pc:spChg chg="mod">
          <ac:chgData name="Barbara Pfister" userId="50325a12a686df25" providerId="LiveId" clId="{7A2BCB87-E647-469C-94E2-EE4845B93CFC}" dt="2021-03-19T22:37:53.083" v="1167" actId="20577"/>
          <ac:spMkLst>
            <pc:docMk/>
            <pc:sldMk cId="1655387887" sldId="258"/>
            <ac:spMk id="3" creationId="{DF8C512A-3546-41F0-B6FA-CE66F7E64326}"/>
          </ac:spMkLst>
        </pc:spChg>
        <pc:graphicFrameChg chg="del">
          <ac:chgData name="Barbara Pfister" userId="50325a12a686df25" providerId="LiveId" clId="{7A2BCB87-E647-469C-94E2-EE4845B93CFC}" dt="2021-03-19T09:15:37.350" v="0" actId="478"/>
          <ac:graphicFrameMkLst>
            <pc:docMk/>
            <pc:sldMk cId="1655387887" sldId="258"/>
            <ac:graphicFrameMk id="2" creationId="{8AE6A33E-F85E-4907-8C4E-BB594078729D}"/>
          </ac:graphicFrameMkLst>
        </pc:graphicFrameChg>
      </pc:sldChg>
      <pc:sldChg chg="delSp modSp mod">
        <pc:chgData name="Barbara Pfister" userId="50325a12a686df25" providerId="LiveId" clId="{7A2BCB87-E647-469C-94E2-EE4845B93CFC}" dt="2021-03-19T22:37:58.452" v="1170" actId="20577"/>
        <pc:sldMkLst>
          <pc:docMk/>
          <pc:sldMk cId="3015742863" sldId="259"/>
        </pc:sldMkLst>
        <pc:spChg chg="mod">
          <ac:chgData name="Barbara Pfister" userId="50325a12a686df25" providerId="LiveId" clId="{7A2BCB87-E647-469C-94E2-EE4845B93CFC}" dt="2021-03-19T22:37:58.452" v="1170" actId="20577"/>
          <ac:spMkLst>
            <pc:docMk/>
            <pc:sldMk cId="3015742863" sldId="259"/>
            <ac:spMk id="3" creationId="{DF8C512A-3546-41F0-B6FA-CE66F7E64326}"/>
          </ac:spMkLst>
        </pc:spChg>
        <pc:graphicFrameChg chg="del mod">
          <ac:chgData name="Barbara Pfister" userId="50325a12a686df25" providerId="LiveId" clId="{7A2BCB87-E647-469C-94E2-EE4845B93CFC}" dt="2021-03-19T22:37:20.552" v="1164" actId="478"/>
          <ac:graphicFrameMkLst>
            <pc:docMk/>
            <pc:sldMk cId="3015742863" sldId="259"/>
            <ac:graphicFrameMk id="2" creationId="{8AE6A33E-F85E-4907-8C4E-BB594078729D}"/>
          </ac:graphicFrameMkLst>
        </pc:graphicFrameChg>
      </pc:sldChg>
      <pc:sldChg chg="addSp delSp modSp mod">
        <pc:chgData name="Barbara Pfister" userId="50325a12a686df25" providerId="LiveId" clId="{7A2BCB87-E647-469C-94E2-EE4845B93CFC}" dt="2021-03-19T22:44:36.966" v="1814" actId="478"/>
        <pc:sldMkLst>
          <pc:docMk/>
          <pc:sldMk cId="1477031298" sldId="260"/>
        </pc:sldMkLst>
        <pc:spChg chg="mod">
          <ac:chgData name="Barbara Pfister" userId="50325a12a686df25" providerId="LiveId" clId="{7A2BCB87-E647-469C-94E2-EE4845B93CFC}" dt="2021-03-19T22:44:17.551" v="1813" actId="20577"/>
          <ac:spMkLst>
            <pc:docMk/>
            <pc:sldMk cId="1477031298" sldId="260"/>
            <ac:spMk id="3" creationId="{DF8C512A-3546-41F0-B6FA-CE66F7E64326}"/>
          </ac:spMkLst>
        </pc:spChg>
        <pc:spChg chg="add del mod">
          <ac:chgData name="Barbara Pfister" userId="50325a12a686df25" providerId="LiveId" clId="{7A2BCB87-E647-469C-94E2-EE4845B93CFC}" dt="2021-03-19T22:39:01.681" v="1191" actId="478"/>
          <ac:spMkLst>
            <pc:docMk/>
            <pc:sldMk cId="1477031298" sldId="260"/>
            <ac:spMk id="8" creationId="{91D3C4A3-11EA-4110-8E4F-BFAA716ABE0E}"/>
          </ac:spMkLst>
        </pc:spChg>
        <pc:graphicFrameChg chg="del mod">
          <ac:chgData name="Barbara Pfister" userId="50325a12a686df25" providerId="LiveId" clId="{7A2BCB87-E647-469C-94E2-EE4845B93CFC}" dt="2021-03-19T22:44:36.966" v="1814" actId="478"/>
          <ac:graphicFrameMkLst>
            <pc:docMk/>
            <pc:sldMk cId="1477031298" sldId="260"/>
            <ac:graphicFrameMk id="2" creationId="{8AE6A33E-F85E-4907-8C4E-BB594078729D}"/>
          </ac:graphicFrameMkLst>
        </pc:graphicFrameChg>
      </pc:sldChg>
      <pc:sldChg chg="modSp mod">
        <pc:chgData name="Barbara Pfister" userId="50325a12a686df25" providerId="LiveId" clId="{7A2BCB87-E647-469C-94E2-EE4845B93CFC}" dt="2021-03-19T22:46:18.444" v="1864" actId="20577"/>
        <pc:sldMkLst>
          <pc:docMk/>
          <pc:sldMk cId="1211484919" sldId="261"/>
        </pc:sldMkLst>
        <pc:spChg chg="mod">
          <ac:chgData name="Barbara Pfister" userId="50325a12a686df25" providerId="LiveId" clId="{7A2BCB87-E647-469C-94E2-EE4845B93CFC}" dt="2021-03-19T22:46:18.444" v="1864" actId="20577"/>
          <ac:spMkLst>
            <pc:docMk/>
            <pc:sldMk cId="1211484919" sldId="261"/>
            <ac:spMk id="3" creationId="{DF8C512A-3546-41F0-B6FA-CE66F7E64326}"/>
          </ac:spMkLst>
        </pc:spChg>
      </pc:sldChg>
      <pc:sldChg chg="addSp modSp add mod">
        <pc:chgData name="Barbara Pfister" userId="50325a12a686df25" providerId="LiveId" clId="{7A2BCB87-E647-469C-94E2-EE4845B93CFC}" dt="2021-03-19T22:20:36.073" v="259" actId="255"/>
        <pc:sldMkLst>
          <pc:docMk/>
          <pc:sldMk cId="2724778998" sldId="264"/>
        </pc:sldMkLst>
        <pc:spChg chg="mod">
          <ac:chgData name="Barbara Pfister" userId="50325a12a686df25" providerId="LiveId" clId="{7A2BCB87-E647-469C-94E2-EE4845B93CFC}" dt="2021-03-19T22:20:36.073" v="259" actId="255"/>
          <ac:spMkLst>
            <pc:docMk/>
            <pc:sldMk cId="2724778998" sldId="264"/>
            <ac:spMk id="3" creationId="{DF8C512A-3546-41F0-B6FA-CE66F7E64326}"/>
          </ac:spMkLst>
        </pc:spChg>
        <pc:picChg chg="add mod">
          <ac:chgData name="Barbara Pfister" userId="50325a12a686df25" providerId="LiveId" clId="{7A2BCB87-E647-469C-94E2-EE4845B93CFC}" dt="2021-03-19T22:18:28.457" v="234" actId="1076"/>
          <ac:picMkLst>
            <pc:docMk/>
            <pc:sldMk cId="2724778998" sldId="264"/>
            <ac:picMk id="4" creationId="{F6D4ED72-013A-4004-B84A-5AFCD40357A5}"/>
          </ac:picMkLst>
        </pc:picChg>
      </pc:sldChg>
      <pc:sldChg chg="addSp delSp modSp add mod">
        <pc:chgData name="Barbara Pfister" userId="50325a12a686df25" providerId="LiveId" clId="{7A2BCB87-E647-469C-94E2-EE4845B93CFC}" dt="2021-03-19T22:20:51.142" v="263" actId="14100"/>
        <pc:sldMkLst>
          <pc:docMk/>
          <pc:sldMk cId="1504642234" sldId="265"/>
        </pc:sldMkLst>
        <pc:spChg chg="mod">
          <ac:chgData name="Barbara Pfister" userId="50325a12a686df25" providerId="LiveId" clId="{7A2BCB87-E647-469C-94E2-EE4845B93CFC}" dt="2021-03-19T22:20:46.861" v="262" actId="20577"/>
          <ac:spMkLst>
            <pc:docMk/>
            <pc:sldMk cId="1504642234" sldId="265"/>
            <ac:spMk id="3" creationId="{DF8C512A-3546-41F0-B6FA-CE66F7E64326}"/>
          </ac:spMkLst>
        </pc:spChg>
        <pc:picChg chg="del">
          <ac:chgData name="Barbara Pfister" userId="50325a12a686df25" providerId="LiveId" clId="{7A2BCB87-E647-469C-94E2-EE4845B93CFC}" dt="2021-03-19T22:19:17.390" v="241" actId="478"/>
          <ac:picMkLst>
            <pc:docMk/>
            <pc:sldMk cId="1504642234" sldId="265"/>
            <ac:picMk id="4" creationId="{F6D4ED72-013A-4004-B84A-5AFCD40357A5}"/>
          </ac:picMkLst>
        </pc:picChg>
        <pc:picChg chg="add mod">
          <ac:chgData name="Barbara Pfister" userId="50325a12a686df25" providerId="LiveId" clId="{7A2BCB87-E647-469C-94E2-EE4845B93CFC}" dt="2021-03-19T22:20:51.142" v="263" actId="14100"/>
          <ac:picMkLst>
            <pc:docMk/>
            <pc:sldMk cId="1504642234" sldId="265"/>
            <ac:picMk id="5" creationId="{AA863EDA-485A-485B-9BA3-9670FCD4D378}"/>
          </ac:picMkLst>
        </pc:picChg>
      </pc:sldChg>
      <pc:sldChg chg="addSp delSp modSp add del mod">
        <pc:chgData name="Barbara Pfister" userId="50325a12a686df25" providerId="LiveId" clId="{7A2BCB87-E647-469C-94E2-EE4845B93CFC}" dt="2021-03-19T22:23:36.684" v="418" actId="2696"/>
        <pc:sldMkLst>
          <pc:docMk/>
          <pc:sldMk cId="3760144125" sldId="266"/>
        </pc:sldMkLst>
        <pc:spChg chg="mod">
          <ac:chgData name="Barbara Pfister" userId="50325a12a686df25" providerId="LiveId" clId="{7A2BCB87-E647-469C-94E2-EE4845B93CFC}" dt="2021-03-19T22:23:01.430" v="415" actId="20577"/>
          <ac:spMkLst>
            <pc:docMk/>
            <pc:sldMk cId="3760144125" sldId="266"/>
            <ac:spMk id="3" creationId="{DF8C512A-3546-41F0-B6FA-CE66F7E64326}"/>
          </ac:spMkLst>
        </pc:spChg>
        <pc:picChg chg="add mod">
          <ac:chgData name="Barbara Pfister" userId="50325a12a686df25" providerId="LiveId" clId="{7A2BCB87-E647-469C-94E2-EE4845B93CFC}" dt="2021-03-19T22:23:08.129" v="416" actId="14100"/>
          <ac:picMkLst>
            <pc:docMk/>
            <pc:sldMk cId="3760144125" sldId="266"/>
            <ac:picMk id="4" creationId="{6A7526C3-5054-4E92-B136-6F8E77227CCC}"/>
          </ac:picMkLst>
        </pc:picChg>
        <pc:picChg chg="del">
          <ac:chgData name="Barbara Pfister" userId="50325a12a686df25" providerId="LiveId" clId="{7A2BCB87-E647-469C-94E2-EE4845B93CFC}" dt="2021-03-19T22:21:34.283" v="295" actId="478"/>
          <ac:picMkLst>
            <pc:docMk/>
            <pc:sldMk cId="3760144125" sldId="266"/>
            <ac:picMk id="5" creationId="{AA863EDA-485A-485B-9BA3-9670FCD4D378}"/>
          </ac:picMkLst>
        </pc:picChg>
      </pc:sldChg>
      <pc:sldChg chg="addSp delSp modSp add mod">
        <pc:chgData name="Barbara Pfister" userId="50325a12a686df25" providerId="LiveId" clId="{7A2BCB87-E647-469C-94E2-EE4845B93CFC}" dt="2021-03-19T22:27:23.479" v="506" actId="20577"/>
        <pc:sldMkLst>
          <pc:docMk/>
          <pc:sldMk cId="520118882" sldId="267"/>
        </pc:sldMkLst>
        <pc:spChg chg="mod">
          <ac:chgData name="Barbara Pfister" userId="50325a12a686df25" providerId="LiveId" clId="{7A2BCB87-E647-469C-94E2-EE4845B93CFC}" dt="2021-03-19T22:27:23.479" v="506" actId="20577"/>
          <ac:spMkLst>
            <pc:docMk/>
            <pc:sldMk cId="520118882" sldId="267"/>
            <ac:spMk id="3" creationId="{DF8C512A-3546-41F0-B6FA-CE66F7E64326}"/>
          </ac:spMkLst>
        </pc:spChg>
        <pc:picChg chg="del">
          <ac:chgData name="Barbara Pfister" userId="50325a12a686df25" providerId="LiveId" clId="{7A2BCB87-E647-469C-94E2-EE4845B93CFC}" dt="2021-03-19T22:23:46.043" v="420" actId="478"/>
          <ac:picMkLst>
            <pc:docMk/>
            <pc:sldMk cId="520118882" sldId="267"/>
            <ac:picMk id="4" creationId="{6A7526C3-5054-4E92-B136-6F8E77227CCC}"/>
          </ac:picMkLst>
        </pc:picChg>
        <pc:picChg chg="add mod">
          <ac:chgData name="Barbara Pfister" userId="50325a12a686df25" providerId="LiveId" clId="{7A2BCB87-E647-469C-94E2-EE4845B93CFC}" dt="2021-03-19T22:25:02.177" v="445" actId="1076"/>
          <ac:picMkLst>
            <pc:docMk/>
            <pc:sldMk cId="520118882" sldId="267"/>
            <ac:picMk id="5" creationId="{F923EF0D-332C-462D-8A00-16C495C8FF4B}"/>
          </ac:picMkLst>
        </pc:picChg>
      </pc:sldChg>
      <pc:sldChg chg="addSp delSp modSp add mod">
        <pc:chgData name="Barbara Pfister" userId="50325a12a686df25" providerId="LiveId" clId="{7A2BCB87-E647-469C-94E2-EE4845B93CFC}" dt="2021-03-19T22:28:08.071" v="515" actId="1076"/>
        <pc:sldMkLst>
          <pc:docMk/>
          <pc:sldMk cId="203509599" sldId="268"/>
        </pc:sldMkLst>
        <pc:spChg chg="mod">
          <ac:chgData name="Barbara Pfister" userId="50325a12a686df25" providerId="LiveId" clId="{7A2BCB87-E647-469C-94E2-EE4845B93CFC}" dt="2021-03-19T22:27:36.542" v="507" actId="20577"/>
          <ac:spMkLst>
            <pc:docMk/>
            <pc:sldMk cId="203509599" sldId="268"/>
            <ac:spMk id="3" creationId="{DF8C512A-3546-41F0-B6FA-CE66F7E64326}"/>
          </ac:spMkLst>
        </pc:spChg>
        <pc:picChg chg="add mod">
          <ac:chgData name="Barbara Pfister" userId="50325a12a686df25" providerId="LiveId" clId="{7A2BCB87-E647-469C-94E2-EE4845B93CFC}" dt="2021-03-19T22:28:08.071" v="515" actId="1076"/>
          <ac:picMkLst>
            <pc:docMk/>
            <pc:sldMk cId="203509599" sldId="268"/>
            <ac:picMk id="4" creationId="{49C0105A-EBC8-436F-BFA8-124B8B6F99E7}"/>
          </ac:picMkLst>
        </pc:picChg>
        <pc:picChg chg="del">
          <ac:chgData name="Barbara Pfister" userId="50325a12a686df25" providerId="LiveId" clId="{7A2BCB87-E647-469C-94E2-EE4845B93CFC}" dt="2021-03-19T22:27:44.128" v="508" actId="478"/>
          <ac:picMkLst>
            <pc:docMk/>
            <pc:sldMk cId="203509599" sldId="268"/>
            <ac:picMk id="5" creationId="{F923EF0D-332C-462D-8A00-16C495C8FF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F8AC2-4FD7-49FE-8724-B6929FD59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DF824-0D4D-4967-BC2F-37B46A669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123596-7952-46C3-B1F1-52D16BC7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0B3378-F836-4A0C-B6DE-1E37C9CA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DC64CE-2E62-4D85-9188-C2574D0B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323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B68F0-8D46-481A-8B47-A65CAB86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8DA6D0-BA6C-49B8-AE50-1F0715812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648F11-C466-49A2-BD79-99E17570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4E6250-BC68-449D-BF83-974C3E52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4A6832-FE91-4D06-81FD-63B9019B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215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30D3F25-4735-4F40-9706-429927A78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BACF3E-4843-4F62-B0EA-6C5806131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6DD15-CE2B-4660-9CD6-0600FC5C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09430A-99EC-4839-BF0F-70616337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FD4B8-8224-494A-9F4D-3AEB34AC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813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D028F-53A4-4876-ACA6-CA9E09DD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E0DA8B-073B-4B5D-8220-D25AA7F6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A15235-4682-4D24-9632-D350075B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D8639C-7976-4103-AC91-B5F8743D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F0CE1A-2790-41B4-A2FE-14E3378A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480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A3856-DAF5-419E-A26A-2B8D1794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223FA-4259-494D-AB0F-E6C6E3A9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1167A2-9F5B-449B-B819-927B9593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93B11B-730B-4302-B7E1-79D23860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7C985B-667B-40A5-BAEA-FF39399D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580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267A9-98DA-4B0D-B18A-F4556CDA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B893A7-AA38-4E4E-A809-E380D7703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04C792-B89F-4A09-8915-ECB5DA837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73AC10-9779-4A90-99F1-A8B61F3C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6A59A7-83C7-412F-B3E0-D55AF4F4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032FA7-DA79-43BF-9858-864C458D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812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5B8F1-9B70-4E41-A798-A384AE50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B9E68-CAD1-448F-AFEF-79D44327D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53A4AC-0F5B-4101-84CE-8AFC8A90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303FA1-55BE-445E-AA27-15B5DD79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0A462F0-F8A2-431C-AA8E-86F33BE14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4BF6C-1931-4533-8AE5-BBEAA522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346FB4-751D-4587-BA13-AB5B8275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BEB1166-597D-43FD-867A-0905256B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51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9CE01-33A8-4A59-B4FF-79D6C21B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F7C0A0-B2DF-49C3-8A62-11C54212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296F3A-079F-41EE-8500-E2B677F3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669D3F-8DC5-4900-832D-2A060FF3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34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FD0E87-9843-4CA2-90B3-5EC9BE3B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2C8DDC-EFD9-4626-B8C6-DA77336B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EF6CB-6480-4A25-93EA-2972E55D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575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CFBEA-E179-49D9-85EF-7B6DC4CD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FCEC3F-0DB0-4CB9-A8A0-BD324FDD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19015-21A1-4F3F-AAE5-78F99AD34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FB17ED-0748-4247-9349-041B839E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56D907-47DA-4C7C-8DD1-21E52B3A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0B3E98-81AC-45AC-ACF7-E6C6266D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8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BD751-039C-44CF-9727-C2678C92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9BB3A8-72B0-44A5-909C-0D7F0361C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562ADA-5129-4241-A7E7-3F986F26C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B97EA4-2337-4CE8-9A21-DB158D08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81A9BA-B7EA-4D0D-8B00-919106EF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DB825C-21C8-43A7-AE4B-685181ED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943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08BD66-F113-4BBE-9584-EE325101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5DFCF2-A5E6-48C2-87B9-8867C4932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BD6792-9107-4902-A726-1691C630B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CD25-F544-4D59-8DD1-824F6FE6CEDB}" type="datetimeFigureOut">
              <a:rPr lang="de-CH" smtClean="0"/>
              <a:t>22.03.2021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12B232-955A-4815-BDCF-4559189B3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F7385-BCE7-47ED-8B54-05EF4B589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B07F-2789-458E-974C-A2C6F0FAE54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108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6j3XuVHURb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71" y="576469"/>
            <a:ext cx="7087072" cy="4641574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Wie Kinder glauben…</a:t>
            </a: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Literaturtipp: </a:t>
            </a:r>
          </a:p>
          <a:p>
            <a:pPr algn="l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Kinder im Glauben begleiten</a:t>
            </a:r>
          </a:p>
          <a:p>
            <a:pPr algn="l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 Michael Job</a:t>
            </a:r>
          </a:p>
          <a:p>
            <a:pPr algn="l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Bibellesebund</a:t>
            </a:r>
            <a:endParaRPr lang="de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8F2A1B-7795-407B-882C-EDA894DC2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434943"/>
            <a:ext cx="5574457" cy="42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7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85" y="616226"/>
            <a:ext cx="11375432" cy="5936974"/>
          </a:xfrm>
        </p:spPr>
        <p:txBody>
          <a:bodyPr>
            <a:normAutofit/>
          </a:bodyPr>
          <a:lstStyle/>
          <a:p>
            <a:pPr algn="l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Gruppenarbeit: Markus 10,46-52 - Bartimäus</a:t>
            </a:r>
          </a:p>
          <a:p>
            <a:pPr algn="l"/>
            <a:endParaRPr lang="de-C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Hauptaussagen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 zur Altersstufe passende Hauptaussage wählen; wie passt die zum Lebensbezug?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Begriff verständlich erklären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de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erkläre/umschreibe "Glaube" (V. 52)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8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85" y="616226"/>
            <a:ext cx="11375432" cy="5936974"/>
          </a:xfrm>
        </p:spPr>
        <p:txBody>
          <a:bodyPr>
            <a:normAutofit/>
          </a:bodyPr>
          <a:lstStyle/>
          <a:p>
            <a:pPr algn="l"/>
            <a:r>
              <a:rPr lang="de-CH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Fragen?</a:t>
            </a:r>
          </a:p>
          <a:p>
            <a:pPr algn="l"/>
            <a:endParaRPr lang="de-CH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via Mail/Phone/</a:t>
            </a:r>
            <a:r>
              <a:rPr lang="de-CH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/Threema</a:t>
            </a:r>
          </a:p>
          <a:p>
            <a:pPr algn="l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barbara_pfister@gmx.ch</a:t>
            </a:r>
          </a:p>
          <a:p>
            <a:pPr algn="l"/>
            <a:r>
              <a:rPr lang="de-CH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079 735 22 83</a:t>
            </a:r>
          </a:p>
          <a:p>
            <a:pPr algn="l"/>
            <a:endParaRPr lang="de-CH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https://www.youtube.com/watch?v=6j3XuVHURbM</a:t>
            </a:r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(Clip zum Schluss: </a:t>
            </a:r>
            <a:br>
              <a:rPr lang="de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ERF Glaubensdings „Wie ist Gott?»)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6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71" y="576469"/>
            <a:ext cx="10774016" cy="4641574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 hat das gesagt?</a:t>
            </a: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einer Andacht: </a:t>
            </a:r>
          </a:p>
          <a:p>
            <a:pPr algn="l"/>
            <a:br>
              <a:rPr lang="de-CH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«So traurig, Jesus kann ja gar nie baden gehen, wenn er auf dem Wasser laufen kann.»</a:t>
            </a:r>
          </a:p>
          <a:p>
            <a:pPr algn="l"/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4" name="Grafik 3" descr="Ein Bild, das Wasser, draußen, Person, Ozean enthält.&#10;&#10;Automatisch generierte Beschreibung">
            <a:extLst>
              <a:ext uri="{FF2B5EF4-FFF2-40B4-BE49-F238E27FC236}">
                <a16:creationId xmlns:a16="http://schemas.microsoft.com/office/drawing/2014/main" id="{F6D4ED72-013A-4004-B84A-5AFCD403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52" y="504464"/>
            <a:ext cx="4768266" cy="29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2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71" y="576469"/>
            <a:ext cx="9690600" cy="4641574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 hat das gesagt?</a:t>
            </a: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 einer Andacht </a:t>
            </a:r>
            <a:br>
              <a:rPr lang="de-CH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 ein Gleichnis:</a:t>
            </a:r>
          </a:p>
          <a:p>
            <a:pPr algn="l"/>
            <a:endParaRPr lang="de-CH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«Gerechtigkeit heisst nicht zwingend, dass alle genau gleich viel bekommen»</a:t>
            </a:r>
          </a:p>
          <a:p>
            <a:pPr algn="l"/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5" name="Grafik 4" descr="Ein Bild, das Himmel, draußen, Person, Wolken enthält.&#10;&#10;Automatisch generierte Beschreibung">
            <a:extLst>
              <a:ext uri="{FF2B5EF4-FFF2-40B4-BE49-F238E27FC236}">
                <a16:creationId xmlns:a16="http://schemas.microsoft.com/office/drawing/2014/main" id="{AA863EDA-485A-485B-9BA3-9670FCD4D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8" y="434943"/>
            <a:ext cx="4931031" cy="32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71" y="576469"/>
            <a:ext cx="9690600" cy="4641574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 hat das gesagt?</a:t>
            </a: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einer Kleingruppenzeit:</a:t>
            </a: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«Meine Stärken und Gaben? Da kann ich dir mindestens 5 Dinge aufzählen, in denen ich spitze bin!»</a:t>
            </a:r>
          </a:p>
          <a:p>
            <a:pPr algn="l"/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4" name="Grafik 3" descr="Ein Bild, das Person, drinnen, klein, jung enthält.&#10;&#10;Automatisch generierte Beschreibung">
            <a:extLst>
              <a:ext uri="{FF2B5EF4-FFF2-40B4-BE49-F238E27FC236}">
                <a16:creationId xmlns:a16="http://schemas.microsoft.com/office/drawing/2014/main" id="{6A7526C3-5054-4E92-B136-6F8E7722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4636"/>
            <a:ext cx="4316116" cy="3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72" y="576468"/>
            <a:ext cx="9443828" cy="5595731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 hat das gesagt?</a:t>
            </a: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Zuhause:</a:t>
            </a: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«P. ist mein Lieblingsleiter. </a:t>
            </a:r>
          </a:p>
          <a:p>
            <a:pPr algn="l"/>
            <a:r>
              <a:rPr lang="de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ihm spielen wir vor jeder Andacht eine Runde Fussball.»</a:t>
            </a:r>
          </a:p>
          <a:p>
            <a:pPr algn="l"/>
            <a:endParaRPr lang="de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5" name="Grafik 4" descr="Ein Bild, das Fußball, Sportwettkampf, Ball enthält.&#10;&#10;Automatisch generierte Beschreibung">
            <a:extLst>
              <a:ext uri="{FF2B5EF4-FFF2-40B4-BE49-F238E27FC236}">
                <a16:creationId xmlns:a16="http://schemas.microsoft.com/office/drawing/2014/main" id="{F923EF0D-332C-462D-8A00-16C495C8F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49" y="434943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1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631134"/>
            <a:ext cx="9443828" cy="5595731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 hat das gesagt?</a:t>
            </a: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Während einer Gebetszeit:</a:t>
            </a: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«Gott mach bitte, dass der Krebs M. nicht beisst und er bald wieder aus dem Spital heimkommt.»</a:t>
            </a:r>
          </a:p>
          <a:p>
            <a:pPr algn="l"/>
            <a:endParaRPr lang="de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4" name="Grafik 3" descr="Ein Bild, das Vektorgrafiken, ClipArt enthält.&#10;&#10;Automatisch generierte Beschreibung">
            <a:extLst>
              <a:ext uri="{FF2B5EF4-FFF2-40B4-BE49-F238E27FC236}">
                <a16:creationId xmlns:a16="http://schemas.microsoft.com/office/drawing/2014/main" id="{49C0105A-EBC8-436F-BFA8-124B8B6F9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89" y="434942"/>
            <a:ext cx="4022710" cy="31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983" y="367903"/>
            <a:ext cx="11127733" cy="6213006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Ameisli</a:t>
            </a:r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sie ihr Vertrauen auf Gott setzen </a:t>
            </a:r>
            <a:b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und über seine Taten staunen (Ps 78)</a:t>
            </a:r>
          </a:p>
          <a:p>
            <a:pPr algn="l"/>
            <a:endParaRPr lang="de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Kindergarten (4-6) bis erste Schuljahre (6-8)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interessiert, wollen wissen und ausprobieren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Grundfragen: Woher? Wozu? Was ist wahr? Wohin?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ausprobieren, sich und seine Gaben entdecken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Erwachsene und Gott sind fast deckungsgleich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Vertrauen: Gott als Vater/Mutter; Jesus als Freund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mutig glaubend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Geschichten: von der Fantasie zum Realitätsbezug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396D38-8A9D-4120-BBF6-F7662B89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407" y="418839"/>
            <a:ext cx="1861309" cy="226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BF82DF-AEFE-488E-AA64-D1887447F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07" y="2822897"/>
            <a:ext cx="1903810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8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983" y="616225"/>
            <a:ext cx="11127733" cy="5964683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Jungschi	 </a:t>
            </a: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Glaube ohne Werke ist tot (Jak 2)</a:t>
            </a:r>
          </a:p>
          <a:p>
            <a:pPr algn="l"/>
            <a:endParaRPr lang="de-C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C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Schulkinder  (ca. 8-12)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leistungsfähig, bereit zu trainieren, selbstsicher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Identifikation mit Helden/innen-Figuren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Mannschaftsgeist und Gruppensolidarität – </a:t>
            </a:r>
            <a:b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gemeinsam gewinnen wollen, Rekorde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aktives tun, Bewegung, wenig Gefühl-gesteuert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Lebensfragen mit Leitenden oder Eltern besprechen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konkret denkend – Themen an Geschichten zeigen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 Sünde reden, Jesus als Erlöser und Heiland</a:t>
            </a:r>
          </a:p>
          <a:p>
            <a:pPr algn="l"/>
            <a:endParaRPr lang="de-C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de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7" name="Grafik 6" descr="Ein Bild, das Person, lächelnd, jung, darstellend enthält.&#10;&#10;Automatisch generierte Beschreibung">
            <a:extLst>
              <a:ext uri="{FF2B5EF4-FFF2-40B4-BE49-F238E27FC236}">
                <a16:creationId xmlns:a16="http://schemas.microsoft.com/office/drawing/2014/main" id="{2F7B4623-6D53-4244-87A3-7A8921642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86" y="2806343"/>
            <a:ext cx="2025730" cy="2450072"/>
          </a:xfrm>
          <a:prstGeom prst="rect">
            <a:avLst/>
          </a:prstGeom>
        </p:spPr>
      </p:pic>
      <p:pic>
        <p:nvPicPr>
          <p:cNvPr id="10" name="Grafik 9" descr="Ein Bild, das Person, draußen, Frau enthält.&#10;&#10;Automatisch generierte Beschreibung">
            <a:extLst>
              <a:ext uri="{FF2B5EF4-FFF2-40B4-BE49-F238E27FC236}">
                <a16:creationId xmlns:a16="http://schemas.microsoft.com/office/drawing/2014/main" id="{85AF895A-1FC0-46E9-8698-B27AD1280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86" y="345545"/>
            <a:ext cx="2030192" cy="23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F8C512A-3546-41F0-B6FA-CE66F7E6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983" y="300865"/>
            <a:ext cx="11127733" cy="6280044"/>
          </a:xfrm>
        </p:spPr>
        <p:txBody>
          <a:bodyPr>
            <a:normAutofit/>
          </a:bodyPr>
          <a:lstStyle/>
          <a:p>
            <a:pPr algn="l"/>
            <a:r>
              <a:rPr lang="de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Teenie		</a:t>
            </a: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nur vom Hörensagen</a:t>
            </a:r>
            <a:b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sondern mit eigenen Augen (Hiob 42)</a:t>
            </a:r>
            <a:endParaRPr lang="de-C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wechselnde Gefühle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abstrakt denken – sich reflektieren können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alles dreht sich um Image und Identität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Beziehungen (v.a. gleichaltrige) extrem wichtig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unsere Liebe und Grenzen testend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Glauben kritisch hinterfragen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eigenen Glauben suchen, Echtheit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Gefahr eines „Doppellebens"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als König und Herr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8263B1-676E-4866-80EC-5EEB7094F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3" y="5349875"/>
            <a:ext cx="2231433" cy="1073182"/>
          </a:xfrm>
          <a:prstGeom prst="rect">
            <a:avLst/>
          </a:prstGeom>
        </p:spPr>
      </p:pic>
      <p:pic>
        <p:nvPicPr>
          <p:cNvPr id="5" name="Grafik 4" descr="Ein Bild, das Person, draußen enthält.&#10;&#10;Automatisch generierte Beschreibung">
            <a:extLst>
              <a:ext uri="{FF2B5EF4-FFF2-40B4-BE49-F238E27FC236}">
                <a16:creationId xmlns:a16="http://schemas.microsoft.com/office/drawing/2014/main" id="{41BBA775-7483-484A-A400-EAC4CDE5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29" y="2752265"/>
            <a:ext cx="2063949" cy="2439758"/>
          </a:xfrm>
          <a:prstGeom prst="rect">
            <a:avLst/>
          </a:prstGeom>
        </p:spPr>
      </p:pic>
      <p:pic>
        <p:nvPicPr>
          <p:cNvPr id="9" name="Grafik 8" descr="Ein Bild, das Person, Kleidung, Frau enthält.&#10;&#10;Automatisch generierte Beschreibung">
            <a:extLst>
              <a:ext uri="{FF2B5EF4-FFF2-40B4-BE49-F238E27FC236}">
                <a16:creationId xmlns:a16="http://schemas.microsoft.com/office/drawing/2014/main" id="{EF50A46D-30D6-4820-899A-25EEBBCDD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68" y="207764"/>
            <a:ext cx="2063949" cy="24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Breitbild</PresentationFormat>
  <Paragraphs>87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Pfister</dc:creator>
  <cp:lastModifiedBy>Barbara Pfister</cp:lastModifiedBy>
  <cp:revision>11</cp:revision>
  <dcterms:created xsi:type="dcterms:W3CDTF">2021-03-16T19:49:56Z</dcterms:created>
  <dcterms:modified xsi:type="dcterms:W3CDTF">2021-03-22T20:18:25Z</dcterms:modified>
</cp:coreProperties>
</file>